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0D90B23-DC51-4F08-A057-0799E06B8B09}" type="datetimeFigureOut">
              <a:rPr lang="ar-IQ" smtClean="0"/>
              <a:t>09/04/1434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B5FB575-E224-4071-9DEE-842D88DF8C5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0B23-DC51-4F08-A057-0799E06B8B09}" type="datetimeFigureOut">
              <a:rPr lang="ar-IQ" smtClean="0"/>
              <a:t>09/04/1434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FB575-E224-4071-9DEE-842D88DF8C5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0B23-DC51-4F08-A057-0799E06B8B09}" type="datetimeFigureOut">
              <a:rPr lang="ar-IQ" smtClean="0"/>
              <a:t>09/04/1434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FB575-E224-4071-9DEE-842D88DF8C5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0D90B23-DC51-4F08-A057-0799E06B8B09}" type="datetimeFigureOut">
              <a:rPr lang="ar-IQ" smtClean="0"/>
              <a:t>09/04/1434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FB575-E224-4071-9DEE-842D88DF8C5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0D90B23-DC51-4F08-A057-0799E06B8B09}" type="datetimeFigureOut">
              <a:rPr lang="ar-IQ" smtClean="0"/>
              <a:t>09/04/1434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B5FB575-E224-4071-9DEE-842D88DF8C59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0D90B23-DC51-4F08-A057-0799E06B8B09}" type="datetimeFigureOut">
              <a:rPr lang="ar-IQ" smtClean="0"/>
              <a:t>09/04/1434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B5FB575-E224-4071-9DEE-842D88DF8C5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0D90B23-DC51-4F08-A057-0799E06B8B09}" type="datetimeFigureOut">
              <a:rPr lang="ar-IQ" smtClean="0"/>
              <a:t>09/04/1434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B5FB575-E224-4071-9DEE-842D88DF8C5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0B23-DC51-4F08-A057-0799E06B8B09}" type="datetimeFigureOut">
              <a:rPr lang="ar-IQ" smtClean="0"/>
              <a:t>09/04/1434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FB575-E224-4071-9DEE-842D88DF8C5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0D90B23-DC51-4F08-A057-0799E06B8B09}" type="datetimeFigureOut">
              <a:rPr lang="ar-IQ" smtClean="0"/>
              <a:t>09/04/1434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B5FB575-E224-4071-9DEE-842D88DF8C5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0D90B23-DC51-4F08-A057-0799E06B8B09}" type="datetimeFigureOut">
              <a:rPr lang="ar-IQ" smtClean="0"/>
              <a:t>09/04/1434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B5FB575-E224-4071-9DEE-842D88DF8C5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0D90B23-DC51-4F08-A057-0799E06B8B09}" type="datetimeFigureOut">
              <a:rPr lang="ar-IQ" smtClean="0"/>
              <a:t>09/04/1434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B5FB575-E224-4071-9DEE-842D88DF8C5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0D90B23-DC51-4F08-A057-0799E06B8B09}" type="datetimeFigureOut">
              <a:rPr lang="ar-IQ" smtClean="0"/>
              <a:t>09/04/1434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B5FB575-E224-4071-9DEE-842D88DF8C59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strips dir="ld"/>
  </p:transition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47664" y="836712"/>
            <a:ext cx="6552728" cy="2736303"/>
          </a:xfrm>
        </p:spPr>
        <p:txBody>
          <a:bodyPr>
            <a:normAutofit/>
          </a:bodyPr>
          <a:lstStyle/>
          <a:p>
            <a:pPr algn="ctr"/>
            <a:r>
              <a:rPr lang="ar-IQ" dirty="0" smtClean="0"/>
              <a:t>الاصابات التي لا تشمل الجهازين العضلي و العظمي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54017915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4248472"/>
          </a:xfrm>
        </p:spPr>
        <p:txBody>
          <a:bodyPr>
            <a:normAutofit/>
          </a:bodyPr>
          <a:lstStyle/>
          <a:p>
            <a:pPr algn="ctr"/>
            <a:r>
              <a:rPr lang="ar-IQ" dirty="0" smtClean="0"/>
              <a:t>اصابات الصدر والبطن</a:t>
            </a:r>
            <a:br>
              <a:rPr lang="ar-IQ" dirty="0" smtClean="0"/>
            </a:br>
            <a:r>
              <a:rPr lang="ar-IQ" dirty="0" smtClean="0"/>
              <a:t>اصابات الجهاز البولي والتناسلي</a:t>
            </a:r>
            <a:br>
              <a:rPr lang="ar-IQ" dirty="0" smtClean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01031340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3096344"/>
          </a:xfrm>
        </p:spPr>
        <p:txBody>
          <a:bodyPr>
            <a:normAutofit/>
          </a:bodyPr>
          <a:lstStyle/>
          <a:p>
            <a:pPr algn="ctr"/>
            <a:r>
              <a:rPr lang="ar-IQ" dirty="0" smtClean="0"/>
              <a:t>الارتجاج المخي</a:t>
            </a:r>
            <a:br>
              <a:rPr lang="ar-IQ" dirty="0" smtClean="0"/>
            </a:br>
            <a:r>
              <a:rPr lang="ar-IQ" dirty="0" smtClean="0"/>
              <a:t>اصابات الثدي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10845310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اصابات العين</a:t>
            </a: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060848"/>
            <a:ext cx="4608511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10487968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كدمة العين</a:t>
            </a:r>
            <a:endParaRPr lang="ar-IQ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204864"/>
            <a:ext cx="6192688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2790395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2952328"/>
          </a:xfrm>
        </p:spPr>
        <p:txBody>
          <a:bodyPr>
            <a:normAutofit/>
          </a:bodyPr>
          <a:lstStyle/>
          <a:p>
            <a:pPr algn="ctr"/>
            <a:r>
              <a:rPr lang="ar-IQ" dirty="0" smtClean="0"/>
              <a:t>جسم غريب في العين</a:t>
            </a:r>
            <a:br>
              <a:rPr lang="ar-IQ" dirty="0" smtClean="0"/>
            </a:br>
            <a:r>
              <a:rPr lang="ar-IQ" dirty="0" smtClean="0"/>
              <a:t>1- الجفن العلوي</a:t>
            </a:r>
            <a:br>
              <a:rPr lang="ar-IQ" dirty="0" smtClean="0"/>
            </a:br>
            <a:r>
              <a:rPr lang="ar-IQ" dirty="0" smtClean="0"/>
              <a:t>2- الجفن السفلي</a:t>
            </a:r>
            <a:br>
              <a:rPr lang="ar-IQ" dirty="0" smtClean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24437022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اصابات الاذن</a:t>
            </a:r>
            <a:endParaRPr lang="ar-IQ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81627"/>
            <a:ext cx="5760640" cy="38884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83439498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الاذن القرنبيطية</a:t>
            </a:r>
            <a:endParaRPr lang="ar-IQ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11" y="2420888"/>
            <a:ext cx="4248471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281874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399032"/>
          </a:xfrm>
        </p:spPr>
        <p:txBody>
          <a:bodyPr/>
          <a:lstStyle/>
          <a:p>
            <a:pPr algn="ctr"/>
            <a:r>
              <a:rPr lang="ar-IQ" dirty="0" smtClean="0"/>
              <a:t>جسم غريب في الاذن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7851780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smtClean="0"/>
              <a:t>اصابات الانف</a:t>
            </a:r>
            <a:br>
              <a:rPr lang="ar-IQ" dirty="0" smtClean="0"/>
            </a:br>
            <a:r>
              <a:rPr lang="ar-IQ" dirty="0" smtClean="0"/>
              <a:t>نزف الانف</a:t>
            </a:r>
            <a:br>
              <a:rPr lang="ar-IQ" dirty="0" smtClean="0"/>
            </a:br>
            <a:r>
              <a:rPr lang="ar-IQ" dirty="0" smtClean="0"/>
              <a:t>كسر الانف</a:t>
            </a:r>
            <a:endParaRPr lang="ar-IQ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583" y="2708920"/>
            <a:ext cx="5832647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609018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762000"/>
            <a:ext cx="5715000" cy="533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04731413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شبكة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40</TotalTime>
  <Words>31</Words>
  <Application>Microsoft Office PowerPoint</Application>
  <PresentationFormat>عرض على الشاشة (3:4)‏</PresentationFormat>
  <Paragraphs>10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حيوية</vt:lpstr>
      <vt:lpstr>الاصابات التي لا تشمل الجهازين العضلي و العظمي</vt:lpstr>
      <vt:lpstr>اصابات العين</vt:lpstr>
      <vt:lpstr>كدمة العين</vt:lpstr>
      <vt:lpstr>جسم غريب في العين 1- الجفن العلوي 2- الجفن السفلي </vt:lpstr>
      <vt:lpstr>اصابات الاذن</vt:lpstr>
      <vt:lpstr>الاذن القرنبيطية</vt:lpstr>
      <vt:lpstr>جسم غريب في الاذن</vt:lpstr>
      <vt:lpstr>اصابات الانف نزف الانف كسر الانف</vt:lpstr>
      <vt:lpstr>عرض تقديمي في PowerPoint</vt:lpstr>
      <vt:lpstr>اصابات الصدر والبطن اصابات الجهاز البولي والتناسلي </vt:lpstr>
      <vt:lpstr>الارتجاج المخي اصابات الثدي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الاصابات التي لا تشمل الجهازين العضلي و العظمي</dc:title>
  <dc:creator>DR.Ahmed Saker 2o1O</dc:creator>
  <cp:lastModifiedBy>DR.Ahmed Saker 2o1O</cp:lastModifiedBy>
  <cp:revision>4</cp:revision>
  <dcterms:created xsi:type="dcterms:W3CDTF">2013-02-18T21:04:49Z</dcterms:created>
  <dcterms:modified xsi:type="dcterms:W3CDTF">2013-02-18T21:45:05Z</dcterms:modified>
</cp:coreProperties>
</file>